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57" r:id="rId4"/>
    <p:sldId id="265" r:id="rId5"/>
    <p:sldId id="264" r:id="rId6"/>
    <p:sldId id="256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1DD51-2394-4332-89E9-4B7A94E72ABA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406CB-ED63-4E08-A466-41A277951720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626368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</a:t>
            </a:r>
            <a:r>
              <a:rPr lang="nl-NL" baseline="0" dirty="0" smtClean="0"/>
              <a:t> je kunt BESPAREN!!! Hoeveel geld je dus overhoud als je het menu neemt </a:t>
            </a:r>
            <a:r>
              <a:rPr lang="nl-NL" baseline="0" dirty="0" err="1" smtClean="0"/>
              <a:t>ipv</a:t>
            </a:r>
            <a:r>
              <a:rPr lang="nl-NL" baseline="0" dirty="0" smtClean="0"/>
              <a:t> de losse onderdelen EN ijs 2,50 extra En frisdrank komt er nog bij!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06CB-ED63-4E08-A466-41A27795172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Oplossing: winterkoninkje meeuw vink struisvogel zeearend</a:t>
            </a:r>
          </a:p>
          <a:p>
            <a:r>
              <a:rPr lang="nl-NL" dirty="0" smtClean="0"/>
              <a:t>Zet alles</a:t>
            </a:r>
            <a:r>
              <a:rPr lang="nl-NL" baseline="0" dirty="0" smtClean="0"/>
              <a:t> in dezelfde tijd  km per uur</a:t>
            </a:r>
          </a:p>
          <a:p>
            <a:r>
              <a:rPr lang="nl-NL" dirty="0" smtClean="0"/>
              <a:t>Alles in kilometers</a:t>
            </a:r>
            <a:r>
              <a:rPr lang="nl-NL" baseline="0" dirty="0" smtClean="0"/>
              <a:t> per uur zetten vink 13 km in 0,25 uur x4 = 52 km/u struisvogel 30 km in 0,5 uur (x2 = 60 km/u)  meeuw 5 km in  0,1 uur x 10 = 50 km/u; steenarend  264 meter : 5 sec (dan weet je hoeveel hij vliegt per 1 seconde) = 52,8 m/s x 3,6 (want van m/s naar km/u) = 190,08 km/u winterkoninkje 1,1 km (60 : 3 minuten is 20 …1,1 x 20 = 21 ) 21km/u (omdat 3 min 20 x in 60 minuten past moet je weten hoe vaak 1100 m (=1,1 km)  in een uur past dus dat doe je ook keer 20 = verhoudingstabel</a:t>
            </a:r>
          </a:p>
          <a:p>
            <a:endParaRPr lang="nl-NL" baseline="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406CB-ED63-4E08-A466-41A277951720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45F4-B18F-477F-AAC9-2B999E48142C}" type="datetimeFigureOut">
              <a:rPr lang="nl-NL" smtClean="0"/>
              <a:pPr/>
              <a:t>5-10-2016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EE9E3-1D7B-4FFD-BAD4-0DFF05B8EB7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609600" y="304801"/>
            <a:ext cx="7924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Les 3volgorde van bewerkingen</a:t>
            </a:r>
          </a:p>
          <a:p>
            <a:endParaRPr lang="nl-NL" dirty="0" smtClean="0"/>
          </a:p>
          <a:p>
            <a:r>
              <a:rPr lang="nl-NL" dirty="0" smtClean="0"/>
              <a:t>EZELSBRUGGETJE : 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rgbClr val="FF0000"/>
                </a:solidFill>
              </a:rPr>
              <a:t>H</a:t>
            </a:r>
            <a:r>
              <a:rPr lang="nl-NL" dirty="0" smtClean="0"/>
              <a:t>oe </a:t>
            </a:r>
            <a:r>
              <a:rPr lang="nl-NL" dirty="0" smtClean="0">
                <a:solidFill>
                  <a:srgbClr val="FF0000"/>
                </a:solidFill>
              </a:rPr>
              <a:t>M</a:t>
            </a:r>
            <a:r>
              <a:rPr lang="nl-NL" dirty="0" smtClean="0"/>
              <a:t>oeten 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ij </a:t>
            </a:r>
            <a:r>
              <a:rPr lang="nl-NL" dirty="0" smtClean="0">
                <a:solidFill>
                  <a:srgbClr val="FF0000"/>
                </a:solidFill>
              </a:rPr>
              <a:t>V</a:t>
            </a:r>
            <a:r>
              <a:rPr lang="nl-NL" dirty="0" smtClean="0"/>
              <a:t>an </a:t>
            </a:r>
            <a:r>
              <a:rPr lang="nl-NL" dirty="0" smtClean="0">
                <a:solidFill>
                  <a:srgbClr val="FF0000"/>
                </a:solidFill>
              </a:rPr>
              <a:t>D</a:t>
            </a:r>
            <a:r>
              <a:rPr lang="nl-NL" dirty="0" smtClean="0"/>
              <a:t>ie </a:t>
            </a:r>
            <a:r>
              <a:rPr lang="nl-NL" dirty="0" smtClean="0">
                <a:solidFill>
                  <a:srgbClr val="FF0000"/>
                </a:solidFill>
              </a:rPr>
              <a:t>O</a:t>
            </a:r>
            <a:r>
              <a:rPr lang="nl-NL" dirty="0" smtClean="0"/>
              <a:t>nvoldoendes </a:t>
            </a:r>
            <a:r>
              <a:rPr lang="nl-NL" dirty="0" smtClean="0">
                <a:solidFill>
                  <a:srgbClr val="FF0000"/>
                </a:solidFill>
              </a:rPr>
              <a:t>A</a:t>
            </a:r>
            <a:r>
              <a:rPr lang="nl-NL" dirty="0" smtClean="0"/>
              <a:t>fkomen? 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752600" y="2209800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H</a:t>
            </a:r>
            <a:r>
              <a:rPr lang="nl-NL" dirty="0" smtClean="0"/>
              <a:t>aakjes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M</a:t>
            </a:r>
            <a:r>
              <a:rPr lang="nl-NL" dirty="0" smtClean="0"/>
              <a:t>achtsverheffen/</a:t>
            </a:r>
            <a:r>
              <a:rPr lang="nl-NL" dirty="0" smtClean="0">
                <a:solidFill>
                  <a:srgbClr val="FF0000"/>
                </a:solidFill>
              </a:rPr>
              <a:t>W</a:t>
            </a:r>
            <a:r>
              <a:rPr lang="nl-NL" dirty="0" smtClean="0"/>
              <a:t>orteltrekken 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V</a:t>
            </a:r>
            <a:r>
              <a:rPr lang="nl-NL" dirty="0" smtClean="0"/>
              <a:t>ermenigvuldigen/</a:t>
            </a:r>
            <a:r>
              <a:rPr lang="nl-NL" dirty="0" smtClean="0">
                <a:solidFill>
                  <a:srgbClr val="FF0000"/>
                </a:solidFill>
              </a:rPr>
              <a:t>D</a:t>
            </a:r>
            <a:r>
              <a:rPr lang="nl-NL" dirty="0" smtClean="0"/>
              <a:t>elen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O</a:t>
            </a:r>
            <a:r>
              <a:rPr lang="nl-NL" dirty="0" smtClean="0"/>
              <a:t>ptellen/</a:t>
            </a:r>
            <a:r>
              <a:rPr lang="nl-NL" dirty="0" smtClean="0">
                <a:solidFill>
                  <a:srgbClr val="FF0000"/>
                </a:solidFill>
              </a:rPr>
              <a:t>A</a:t>
            </a:r>
            <a:r>
              <a:rPr lang="nl-NL" dirty="0" smtClean="0"/>
              <a:t>ftrekken</a:t>
            </a:r>
          </a:p>
          <a:p>
            <a:endParaRPr lang="nl-NL" dirty="0"/>
          </a:p>
          <a:p>
            <a:r>
              <a:rPr lang="nl-NL" dirty="0" smtClean="0"/>
              <a:t>Hoe Moeten Wij Van Die Onvoldoendes Afkomen </a:t>
            </a:r>
          </a:p>
          <a:p>
            <a:endParaRPr lang="nl-NL" dirty="0"/>
          </a:p>
        </p:txBody>
      </p:sp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1524000" y="4419600"/>
          <a:ext cx="6096000" cy="146304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25 × 3 + 3 ×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25 × (3 + 3) ×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(25 × 3 + 3) × 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25 × (3 + 3 × 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=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685800" y="1524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Als er middenin een bewerking iets ontbreekt?  Wat dan?</a:t>
            </a:r>
          </a:p>
          <a:p>
            <a:r>
              <a:rPr lang="nl-NL" dirty="0" smtClean="0"/>
              <a:t>Eerst uitrekenen wat je </a:t>
            </a:r>
            <a:r>
              <a:rPr lang="nl-NL" dirty="0" smtClean="0">
                <a:solidFill>
                  <a:srgbClr val="FFFF00"/>
                </a:solidFill>
              </a:rPr>
              <a:t>wel</a:t>
            </a:r>
            <a:r>
              <a:rPr lang="nl-NL" dirty="0" smtClean="0"/>
              <a:t> weet maar denk om de volgorde van bewerkingen</a:t>
            </a:r>
            <a:endParaRPr lang="nl-NL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5982657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sz="2400" dirty="0" smtClean="0"/>
              <a:t>Welke producten koop je en wat kost het?</a:t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Welk bedrag krijg je aan korting?</a:t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Hoeveel moet je uiteindelijk betalen</a:t>
            </a:r>
            <a:r>
              <a:rPr lang="nl-NL" sz="1400" dirty="0" smtClean="0"/>
              <a:t>?</a:t>
            </a:r>
            <a:endParaRPr lang="nl-NL" sz="14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6550" y="2420144"/>
            <a:ext cx="33909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829175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kstvak 4"/>
          <p:cNvSpPr txBox="1"/>
          <p:nvPr/>
        </p:nvSpPr>
        <p:spPr>
          <a:xfrm>
            <a:off x="990600" y="533400"/>
            <a:ext cx="2350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Voorbeeld ex. Vraag 26</a:t>
            </a:r>
          </a:p>
          <a:p>
            <a:r>
              <a:rPr lang="nl-NL" dirty="0" smtClean="0"/>
              <a:t>2015-2016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609600"/>
            <a:ext cx="44862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kstvak 6"/>
          <p:cNvSpPr txBox="1"/>
          <p:nvPr/>
        </p:nvSpPr>
        <p:spPr>
          <a:xfrm>
            <a:off x="5943600" y="1981200"/>
            <a:ext cx="1063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VALKUIL?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143000"/>
            <a:ext cx="534352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152400"/>
            <a:ext cx="533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791200" y="1676400"/>
            <a:ext cx="3140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Wat is de valkuil bij deze vraag?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85800" y="304800"/>
            <a:ext cx="2095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/>
              <a:t>Voorbeeldex</a:t>
            </a:r>
            <a:r>
              <a:rPr lang="nl-NL" dirty="0" smtClean="0"/>
              <a:t> . vraag </a:t>
            </a:r>
          </a:p>
          <a:p>
            <a:r>
              <a:rPr lang="nl-NL" dirty="0" smtClean="0"/>
              <a:t>2015-2016 </a:t>
            </a:r>
            <a:r>
              <a:rPr lang="nl-NL" dirty="0" err="1" smtClean="0"/>
              <a:t>vrg</a:t>
            </a:r>
            <a:r>
              <a:rPr lang="nl-NL" dirty="0" smtClean="0"/>
              <a:t> 17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23963"/>
            <a:ext cx="68580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http</a:t>
            </a:r>
            <a:r>
              <a:rPr lang="nl-NL" sz="2000" smtClean="0"/>
              <a:t>://www.hhofstede.nl/modules/rekenen/andereenheden.htm</a:t>
            </a:r>
            <a:endParaRPr lang="nl-NL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" y="2043906"/>
            <a:ext cx="769620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292</Words>
  <Application>Microsoft Office PowerPoint</Application>
  <PresentationFormat>Diavoorstelling (4:3)</PresentationFormat>
  <Paragraphs>35</Paragraphs>
  <Slides>7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Dia 1</vt:lpstr>
      <vt:lpstr>Dia 2</vt:lpstr>
      <vt:lpstr>Welke producten koop je en wat kost het?  Welk bedrag krijg je aan korting?  Hoeveel moet je uiteindelijk betalen?</vt:lpstr>
      <vt:lpstr>Dia 4</vt:lpstr>
      <vt:lpstr>Dia 5</vt:lpstr>
      <vt:lpstr>Dia 6</vt:lpstr>
      <vt:lpstr>http://www.hhofstede.nl/modules/rekenen/andereenheden.htm</vt:lpstr>
    </vt:vector>
  </TitlesOfParts>
  <Company>Family Ray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Welke producten koop je en wat kost het?  Welk bedrag krijg je aan korting?  Hoeveel moet je uiteindelijk betalen?</dc:title>
  <dc:creator>Marga</dc:creator>
  <cp:lastModifiedBy>Marga</cp:lastModifiedBy>
  <cp:revision>43</cp:revision>
  <dcterms:created xsi:type="dcterms:W3CDTF">2015-10-04T08:19:20Z</dcterms:created>
  <dcterms:modified xsi:type="dcterms:W3CDTF">2016-10-05T09:04:10Z</dcterms:modified>
</cp:coreProperties>
</file>